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B15"/>
    <a:srgbClr val="35B004"/>
    <a:srgbClr val="008E40"/>
    <a:srgbClr val="FF9999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EA47-8069-4607-B0E7-D9E93D2C8EA0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4A37-E07A-4B63-949C-C261648D3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7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1AA7-9234-42AD-A59C-211FCD37B474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80BE-236F-4D39-921B-D1E14CF35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536514"/>
            <a:ext cx="87845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мы узнали о конкурсе ландшафтного дизайна.. </a:t>
            </a:r>
            <a:endParaRPr lang="ru-RU" sz="3600" b="1" i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2564903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8" y="3654457"/>
            <a:ext cx="4208825" cy="2828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ADB1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61" y="3654457"/>
            <a:ext cx="4298720" cy="2828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dita_peha_-_landishi_(zf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3528" y="536514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уважением, коллектив информационно-справочного отдела</a:t>
            </a:r>
          </a:p>
        </p:txBody>
      </p:sp>
    </p:spTree>
    <p:extLst>
      <p:ext uri="{BB962C8B-B14F-4D97-AF65-F5344CB8AC3E}">
        <p14:creationId xmlns:p14="http://schemas.microsoft.com/office/powerpoint/2010/main" val="35583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536514"/>
            <a:ext cx="87845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усердно занялись посадкой  </a:t>
            </a:r>
            <a:endParaRPr lang="ru-RU" sz="3600" b="1" i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2698166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0" y="3627279"/>
            <a:ext cx="4068988" cy="2797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70" y="3659057"/>
            <a:ext cx="4119669" cy="2746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3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536514"/>
            <a:ext cx="8586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тщательно поливали растения</a:t>
            </a:r>
            <a:endParaRPr lang="ru-RU" sz="3600" b="1" i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2698166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6" y="3659808"/>
            <a:ext cx="4257870" cy="2792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0" y="3603915"/>
            <a:ext cx="4272134" cy="2848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4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536514"/>
            <a:ext cx="87845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посадили прекрасную тую</a:t>
            </a:r>
            <a:endParaRPr lang="ru-RU" sz="3600" b="1" i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2564903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" y="3602158"/>
            <a:ext cx="4111141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91" y="3572680"/>
            <a:ext cx="4289444" cy="2859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1" y="2709051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36514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 сад стали прилетать чудесные </a:t>
            </a:r>
          </a:p>
          <a:p>
            <a:pPr algn="ctr"/>
            <a:r>
              <a:rPr lang="ru-RU" sz="3600" b="1" i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endParaRPr lang="ru-RU" sz="3600" b="1" i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5" y="3644433"/>
            <a:ext cx="3999805" cy="305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60" y="3644432"/>
            <a:ext cx="4202124" cy="2983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1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1" y="2709051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36514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в нашем уголке можно замечательно</a:t>
            </a:r>
          </a:p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отдохнуть после работы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99644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18791"/>
            <a:ext cx="4031940" cy="268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0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1" y="2709051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36514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наши петунии-просто произведение искусства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3280"/>
            <a:ext cx="4244190" cy="2925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5" y="3553226"/>
            <a:ext cx="4163152" cy="2996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4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1" y="2709051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36514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бархатцы могли бы украсить Версаль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7" y="3623185"/>
            <a:ext cx="4202445" cy="2798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5" y="3623185"/>
            <a:ext cx="4148909" cy="2765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7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1" y="2709051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реальность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285" y="2713177"/>
            <a:ext cx="40498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ожидание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36514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нам невероятно нравится ухаживать за нашим маленьким цветником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3" y="3671826"/>
            <a:ext cx="4139951" cy="2759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8" y="3679466"/>
            <a:ext cx="3971852" cy="281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2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81</Words>
  <Application>Microsoft Office PowerPoint</Application>
  <PresentationFormat>Экран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UserPC</dc:creator>
  <cp:lastModifiedBy>user</cp:lastModifiedBy>
  <cp:revision>70</cp:revision>
  <dcterms:created xsi:type="dcterms:W3CDTF">2019-08-08T06:32:14Z</dcterms:created>
  <dcterms:modified xsi:type="dcterms:W3CDTF">2019-08-09T09:26:01Z</dcterms:modified>
</cp:coreProperties>
</file>